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9" r:id="rId3"/>
    <p:sldId id="260" r:id="rId4"/>
    <p:sldId id="257" r:id="rId5"/>
    <p:sldId id="28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2" r:id="rId26"/>
    <p:sldId id="301" r:id="rId27"/>
    <p:sldId id="280" r:id="rId28"/>
    <p:sldId id="281" r:id="rId29"/>
    <p:sldId id="282" r:id="rId30"/>
    <p:sldId id="284" r:id="rId31"/>
    <p:sldId id="283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4" r:id="rId48"/>
    <p:sldId id="305" r:id="rId49"/>
    <p:sldId id="307" r:id="rId50"/>
    <p:sldId id="306" r:id="rId51"/>
    <p:sldId id="312" r:id="rId52"/>
    <p:sldId id="309" r:id="rId53"/>
    <p:sldId id="310" r:id="rId54"/>
    <p:sldId id="311" r:id="rId55"/>
    <p:sldId id="303" r:id="rId56"/>
  </p:sldIdLst>
  <p:sldSz cx="9144000" cy="5143500" type="screen16x9"/>
  <p:notesSz cx="6858000" cy="9144000"/>
  <p:embeddedFontLst>
    <p:embeddedFont>
      <p:font typeface="Google Sans" panose="020B050303050204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611"/>
  </p:normalViewPr>
  <p:slideViewPr>
    <p:cSldViewPr snapToGrid="0">
      <p:cViewPr varScale="1">
        <p:scale>
          <a:sx n="161" d="100"/>
          <a:sy n="161" d="100"/>
        </p:scale>
        <p:origin x="82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117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71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343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41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08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710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284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86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69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55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5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050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324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038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199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542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759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047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069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061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8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698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746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59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2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354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438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77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879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73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258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921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821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8753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0688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449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450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079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61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003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3593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144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7839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921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289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8988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1011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2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243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545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68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4100" y="1295525"/>
            <a:ext cx="8520600" cy="9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b="1" dirty="0"/>
              <a:t>Improving efficiency for Deep Networks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04500" y="2408413"/>
            <a:ext cx="8520600" cy="14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August 23, 2019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Indian Institute of Science</a:t>
            </a:r>
            <a:b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</a:b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246736" y="2408413"/>
            <a:ext cx="30000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Akshay</a:t>
            </a:r>
            <a:r>
              <a:rPr lang="en" sz="24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Bahadur</a:t>
            </a:r>
            <a:endParaRPr sz="2400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39100" y="3485754"/>
            <a:ext cx="289201" cy="28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>
            <a:off x="439100" y="3120363"/>
            <a:ext cx="289199" cy="28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111DFE-715C-0147-83A1-25032E936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344" y="177525"/>
            <a:ext cx="2919094" cy="963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5D62C-F911-554E-8573-60E18CA77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3" t="2854" r="1017" b="220"/>
          <a:stretch/>
        </p:blipFill>
        <p:spPr>
          <a:xfrm>
            <a:off x="433953" y="371959"/>
            <a:ext cx="803467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0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B121E-C5B5-3D4F-9C41-7E689A80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6" b="478"/>
          <a:stretch/>
        </p:blipFill>
        <p:spPr>
          <a:xfrm>
            <a:off x="248555" y="317078"/>
            <a:ext cx="8646890" cy="45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36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919DD3-AD6E-8840-B199-43FF5CD17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" r="1270" b="142"/>
          <a:stretch/>
        </p:blipFill>
        <p:spPr>
          <a:xfrm>
            <a:off x="308773" y="270739"/>
            <a:ext cx="8526454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7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A247B-AC45-B946-A37C-2F94548A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3" y="57150"/>
            <a:ext cx="3788475" cy="502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42EA6-E209-4846-95E5-33E361496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7150"/>
            <a:ext cx="386643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Optimizers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8DE0B-5494-3242-AB61-A21FFD8A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5"/>
          <a:stretch/>
        </p:blipFill>
        <p:spPr>
          <a:xfrm>
            <a:off x="381947" y="592036"/>
            <a:ext cx="6434007" cy="45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Stochastic Gradient Descent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 err="1"/>
              <a:t>RMSprop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A4097-AC49-114C-A66F-6F5D80165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 b="3114"/>
          <a:stretch/>
        </p:blipFill>
        <p:spPr>
          <a:xfrm>
            <a:off x="232475" y="620937"/>
            <a:ext cx="8834034" cy="1475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ABA6D-6971-AF4B-A8F5-B57120860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0"/>
          <a:stretch/>
        </p:blipFill>
        <p:spPr>
          <a:xfrm>
            <a:off x="232475" y="2942910"/>
            <a:ext cx="8834035" cy="1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3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ADAM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 err="1"/>
              <a:t>AdaDelta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E74DB-9900-0A47-B66B-7FE0A45AE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/>
          <a:stretch/>
        </p:blipFill>
        <p:spPr>
          <a:xfrm>
            <a:off x="232475" y="680743"/>
            <a:ext cx="8834036" cy="1519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0E444-F36F-F44B-9565-ABB96E4D4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8" t="-495" r="-848" b="495"/>
          <a:stretch/>
        </p:blipFill>
        <p:spPr>
          <a:xfrm>
            <a:off x="309962" y="3029507"/>
            <a:ext cx="8834037" cy="15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2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Activation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19684-156F-6B4B-86F7-EA95A2D88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5"/>
          <a:stretch/>
        </p:blipFill>
        <p:spPr>
          <a:xfrm>
            <a:off x="381947" y="592036"/>
            <a:ext cx="6403011" cy="45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2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Sigmoid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/>
              <a:t>Rectified Linear Unit</a:t>
            </a:r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415DD-A9E2-6E41-8C6E-DADFD1125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 r="-848"/>
          <a:stretch/>
        </p:blipFill>
        <p:spPr>
          <a:xfrm>
            <a:off x="232474" y="728590"/>
            <a:ext cx="8911525" cy="154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8E708-92E0-304E-B2FA-2FEF0AB54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8"/>
          <a:stretch/>
        </p:blipFill>
        <p:spPr>
          <a:xfrm>
            <a:off x="135610" y="2872851"/>
            <a:ext cx="8911526" cy="16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90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Advanced Activation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03FA4-38BA-EB4D-A650-70543F3D5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" r="176" b="2597"/>
          <a:stretch/>
        </p:blipFill>
        <p:spPr>
          <a:xfrm>
            <a:off x="381947" y="560302"/>
            <a:ext cx="6038471" cy="45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8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Acknowledgement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BB7EF-7FC6-AD42-A424-CC02A810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83" y="889025"/>
            <a:ext cx="4193433" cy="399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93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Thresholded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ReLU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/>
              <a:t>Leaky </a:t>
            </a:r>
            <a:r>
              <a:rPr lang="en-US" sz="1600" dirty="0" err="1"/>
              <a:t>ReLU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32804-7367-9B43-83D4-A185AA712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3"/>
          <a:stretch/>
        </p:blipFill>
        <p:spPr>
          <a:xfrm>
            <a:off x="232475" y="638431"/>
            <a:ext cx="8779790" cy="179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E272E-D39B-704D-B0D9-D0AC88CEA0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3"/>
          <a:stretch/>
        </p:blipFill>
        <p:spPr>
          <a:xfrm>
            <a:off x="232475" y="2890592"/>
            <a:ext cx="8779791" cy="16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7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Focal Loss instead of categorical loss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26796-C5D7-9847-8AF6-FA8F732CA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1" b="1747"/>
          <a:stretch/>
        </p:blipFill>
        <p:spPr>
          <a:xfrm>
            <a:off x="381947" y="592036"/>
            <a:ext cx="5964609" cy="45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66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Focal Loss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8613B-CC5E-0A40-A80A-958C4EFA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/>
          <a:stretch/>
        </p:blipFill>
        <p:spPr>
          <a:xfrm>
            <a:off x="232475" y="650102"/>
            <a:ext cx="8717797" cy="1100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C8F66-467D-2240-8274-4EC3C9B85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9"/>
          <a:stretch/>
        </p:blipFill>
        <p:spPr>
          <a:xfrm>
            <a:off x="232474" y="2262049"/>
            <a:ext cx="8803037" cy="16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699" y="1510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Learning Rate Decay with Adam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A5791-29DF-BC4B-AB0C-94E7EBA68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7"/>
          <a:stretch/>
        </p:blipFill>
        <p:spPr>
          <a:xfrm>
            <a:off x="190973" y="1141020"/>
            <a:ext cx="8762053" cy="28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81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D8B5F-C932-ED48-B711-88AF7D29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0" y="311200"/>
            <a:ext cx="9058759" cy="45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61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EMNIST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852509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DigiEncoder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59153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Network Architecture Optimization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70;p14">
            <a:extLst>
              <a:ext uri="{FF2B5EF4-FFF2-40B4-BE49-F238E27FC236}">
                <a16:creationId xmlns:a16="http://schemas.microsoft.com/office/drawing/2014/main" id="{10E3F5BC-5AAD-3842-9F31-2C6F138CF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6474" y="592036"/>
            <a:ext cx="8415579" cy="4375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Cifar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 10</a:t>
            </a:r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9ED5D-4931-1148-94C4-C71062C21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3"/>
          <a:stretch/>
        </p:blipFill>
        <p:spPr>
          <a:xfrm>
            <a:off x="5766596" y="2041127"/>
            <a:ext cx="3255642" cy="292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411A5-5E31-B742-9153-74405A88B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7"/>
          <a:stretch/>
        </p:blipFill>
        <p:spPr>
          <a:xfrm>
            <a:off x="346476" y="1105244"/>
            <a:ext cx="542012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FC Architecture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83BFF-A469-3545-B9A1-9C78F452A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/>
          <a:stretch/>
        </p:blipFill>
        <p:spPr>
          <a:xfrm>
            <a:off x="232475" y="735869"/>
            <a:ext cx="8717797" cy="36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6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E8DB2-0634-0548-AC3F-176901B47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3"/>
          <a:stretch/>
        </p:blipFill>
        <p:spPr>
          <a:xfrm>
            <a:off x="5416658" y="0"/>
            <a:ext cx="3727342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417809-63F3-F847-ABD5-5041E6ED1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1" y="364209"/>
            <a:ext cx="511444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0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Akshay</a:t>
            </a: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Bahadur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BF34354-E2B6-4F4D-A1C2-6EB792BBD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4333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SDE – Symantec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Intel Software Innovator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Google Developer Expert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      (Machine Learning)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4D553-BA9B-FD4E-A04D-44CF5D67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2" b="24520"/>
          <a:stretch/>
        </p:blipFill>
        <p:spPr>
          <a:xfrm>
            <a:off x="3516296" y="967608"/>
            <a:ext cx="2922945" cy="822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E4D83-6C6E-044C-A525-B62620747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09" t="14838" r="7906" b="15805"/>
          <a:stretch/>
        </p:blipFill>
        <p:spPr>
          <a:xfrm>
            <a:off x="3516296" y="1875932"/>
            <a:ext cx="2468880" cy="1315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725E3F-C465-0547-AB11-A1EFC0EFA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7" t="15123" r="5122" b="1112"/>
          <a:stretch/>
        </p:blipFill>
        <p:spPr>
          <a:xfrm>
            <a:off x="3516296" y="3393531"/>
            <a:ext cx="443331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CNN Architecture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A8D8F-6A51-E84B-9ED6-DD2598905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/>
          <a:stretch/>
        </p:blipFill>
        <p:spPr>
          <a:xfrm>
            <a:off x="232474" y="666186"/>
            <a:ext cx="8717797" cy="39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39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AD6E1-0BB2-A94A-B54F-1A2661FA1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8"/>
          <a:stretch/>
        </p:blipFill>
        <p:spPr>
          <a:xfrm>
            <a:off x="5649132" y="0"/>
            <a:ext cx="3494868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C3928-D7F2-CC44-AF02-526C9C381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3"/>
          <a:stretch/>
        </p:blipFill>
        <p:spPr>
          <a:xfrm>
            <a:off x="123986" y="246593"/>
            <a:ext cx="5308170" cy="46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Autopilot research paper by NVIDIA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5DF2-A490-044A-9A24-BD2099A92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4"/>
          <a:stretch/>
        </p:blipFill>
        <p:spPr>
          <a:xfrm>
            <a:off x="381947" y="592036"/>
            <a:ext cx="3650453" cy="4461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741BED-5B4F-9940-8B31-79A10566C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80" y="1340602"/>
            <a:ext cx="4495959" cy="26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9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2202B3-E6F7-B84E-AB3D-5E857421E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0"/>
          <a:stretch/>
        </p:blipFill>
        <p:spPr>
          <a:xfrm>
            <a:off x="325455" y="96864"/>
            <a:ext cx="7523421" cy="49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1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63A17-20AC-3E49-A6AF-DDE03B72E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0" t="5115" r="13146" b="3277"/>
          <a:stretch/>
        </p:blipFill>
        <p:spPr>
          <a:xfrm>
            <a:off x="464951" y="286233"/>
            <a:ext cx="5245162" cy="4369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8F66E-9AD2-C440-AB95-B1094442BB5B}"/>
              </a:ext>
            </a:extLst>
          </p:cNvPr>
          <p:cNvSpPr txBox="1"/>
          <p:nvPr/>
        </p:nvSpPr>
        <p:spPr>
          <a:xfrm>
            <a:off x="6052088" y="2107768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66*200*3</a:t>
            </a:r>
          </a:p>
          <a:p>
            <a:r>
              <a:rPr lang="en-US" dirty="0"/>
              <a:t> 		= 39,600</a:t>
            </a:r>
          </a:p>
        </p:txBody>
      </p:sp>
    </p:spTree>
    <p:extLst>
      <p:ext uri="{BB962C8B-B14F-4D97-AF65-F5344CB8AC3E}">
        <p14:creationId xmlns:p14="http://schemas.microsoft.com/office/powerpoint/2010/main" val="2736571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850FD-3BB5-9645-9047-106FF5187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/>
          <a:stretch/>
        </p:blipFill>
        <p:spPr>
          <a:xfrm>
            <a:off x="390439" y="174356"/>
            <a:ext cx="4622674" cy="4794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7C2B1-6D10-B44B-9068-940C0E43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227" y="1061580"/>
            <a:ext cx="2676110" cy="30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43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00400" cy="635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Handling out of memory issue</a:t>
            </a:r>
          </a:p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Scaling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CEE06-06E2-B546-A7EC-A7A7ABF18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" r="1922"/>
          <a:stretch/>
        </p:blipFill>
        <p:spPr>
          <a:xfrm>
            <a:off x="482313" y="836909"/>
            <a:ext cx="3593742" cy="4236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0570C-43B5-AD4C-BE32-5C3EFE675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52" y="1031252"/>
            <a:ext cx="2716577" cy="30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62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775E2-CD5A-394F-ADE6-403B36638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" r="4726"/>
          <a:stretch/>
        </p:blipFill>
        <p:spPr>
          <a:xfrm>
            <a:off x="426203" y="309917"/>
            <a:ext cx="4626244" cy="4523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B06AA0-06C5-5A4B-A9BF-9DD0BD840A63}"/>
              </a:ext>
            </a:extLst>
          </p:cNvPr>
          <p:cNvSpPr txBox="1"/>
          <p:nvPr/>
        </p:nvSpPr>
        <p:spPr>
          <a:xfrm>
            <a:off x="5610386" y="2310140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50*50*3</a:t>
            </a:r>
          </a:p>
          <a:p>
            <a:r>
              <a:rPr lang="en-US" dirty="0"/>
              <a:t> 		= 7500</a:t>
            </a:r>
          </a:p>
        </p:txBody>
      </p:sp>
    </p:spTree>
    <p:extLst>
      <p:ext uri="{BB962C8B-B14F-4D97-AF65-F5344CB8AC3E}">
        <p14:creationId xmlns:p14="http://schemas.microsoft.com/office/powerpoint/2010/main" val="497332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3D79CA-319D-364C-8D55-ACEA8FB43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" r="19920"/>
          <a:stretch/>
        </p:blipFill>
        <p:spPr>
          <a:xfrm>
            <a:off x="60024" y="1069208"/>
            <a:ext cx="5145437" cy="3005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25246-A3FF-1F46-BF79-8A9159F8F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23" r="3726"/>
          <a:stretch/>
        </p:blipFill>
        <p:spPr>
          <a:xfrm>
            <a:off x="5370163" y="1069208"/>
            <a:ext cx="3713813" cy="30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Filtering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D8BA-9176-EE49-B05C-68239BC12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3" t="3340" r="4280" b="2178"/>
          <a:stretch/>
        </p:blipFill>
        <p:spPr>
          <a:xfrm>
            <a:off x="3091912" y="2703268"/>
            <a:ext cx="2324746" cy="2296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88FE4A-3EA3-8A45-9D7D-3E11F3FAB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7" t="1893" r="3917" b="2102"/>
          <a:stretch/>
        </p:blipFill>
        <p:spPr>
          <a:xfrm>
            <a:off x="767166" y="2703268"/>
            <a:ext cx="2324746" cy="2296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4820B7-AC74-2C48-8D78-F06689F9EF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85" t="3846" r="2288" b="4567"/>
          <a:stretch/>
        </p:blipFill>
        <p:spPr>
          <a:xfrm>
            <a:off x="395208" y="604434"/>
            <a:ext cx="6455044" cy="20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9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Agenda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8890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Normalization</a:t>
            </a: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Optimizers</a:t>
            </a: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Activation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/>
              <a:t>Advanced Activation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Focal Loss instead categorical loss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Learning Rate Decay with Adam</a:t>
            </a:r>
            <a:endParaRPr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Network Architecture optimization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Autopilot research paper by NVIDIA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Handling out of memory issue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Scaling Images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Adding filters and Splitting channels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Fit Generator</a:t>
            </a:r>
          </a:p>
          <a:p>
            <a:pPr>
              <a:buFont typeface="Google Sans"/>
              <a:buChar char="●"/>
            </a:pP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DeepSign</a:t>
            </a: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5FBF5-5EA3-0D4D-8EC0-88059689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28" y="1067930"/>
            <a:ext cx="2606621" cy="3007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1C393-9E6D-7D46-972F-6E1E928AB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" r="-1"/>
          <a:stretch/>
        </p:blipFill>
        <p:spPr>
          <a:xfrm>
            <a:off x="247973" y="268591"/>
            <a:ext cx="4542940" cy="460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1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98189-B73B-5D4A-89C7-2E1A38F8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27" y="325722"/>
            <a:ext cx="4771716" cy="4492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BF795-44F5-8B4A-A72A-18325D1D6B98}"/>
              </a:ext>
            </a:extLst>
          </p:cNvPr>
          <p:cNvSpPr txBox="1"/>
          <p:nvPr/>
        </p:nvSpPr>
        <p:spPr>
          <a:xfrm>
            <a:off x="5579390" y="2310139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50*50</a:t>
            </a:r>
          </a:p>
          <a:p>
            <a:r>
              <a:rPr lang="en-US" dirty="0"/>
              <a:t> 		= 2500</a:t>
            </a:r>
          </a:p>
        </p:txBody>
      </p:sp>
    </p:spTree>
    <p:extLst>
      <p:ext uri="{BB962C8B-B14F-4D97-AF65-F5344CB8AC3E}">
        <p14:creationId xmlns:p14="http://schemas.microsoft.com/office/powerpoint/2010/main" val="1686803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50177-76D0-C043-A533-3C2B7B233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7" r="1719"/>
          <a:stretch/>
        </p:blipFill>
        <p:spPr>
          <a:xfrm>
            <a:off x="5656882" y="1298635"/>
            <a:ext cx="3341562" cy="2744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87043-49EA-BB4B-8D65-3ED518BEE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63"/>
          <a:stretch/>
        </p:blipFill>
        <p:spPr>
          <a:xfrm>
            <a:off x="145556" y="1019665"/>
            <a:ext cx="5340843" cy="31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42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Using </a:t>
            </a:r>
            <a:r>
              <a:rPr lang="en-US" sz="1050" dirty="0" err="1">
                <a:latin typeface="Google Sans"/>
                <a:ea typeface="Google Sans"/>
                <a:cs typeface="Google Sans"/>
                <a:sym typeface="Google Sans"/>
              </a:rPr>
              <a:t>fit_generator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6D839-D4BC-1C43-AFD5-EFE5B53C6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4" y="922510"/>
            <a:ext cx="5017900" cy="32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D8F66E-9AD2-C440-AB95-B1094442BB5B}"/>
              </a:ext>
            </a:extLst>
          </p:cNvPr>
          <p:cNvSpPr txBox="1"/>
          <p:nvPr/>
        </p:nvSpPr>
        <p:spPr>
          <a:xfrm>
            <a:off x="4819650" y="2857574"/>
            <a:ext cx="384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Total pixels per image  = 200*200*3</a:t>
            </a:r>
          </a:p>
          <a:p>
            <a:r>
              <a:rPr lang="en-US" sz="1800" dirty="0"/>
              <a:t> 		= 120,000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0445FB-81FC-4E4D-B089-379E2B16A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5"/>
          <a:stretch/>
        </p:blipFill>
        <p:spPr>
          <a:xfrm>
            <a:off x="257355" y="81839"/>
            <a:ext cx="3683473" cy="4979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7F187E-06B3-8449-ACF6-2FDB3D329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0" y="921288"/>
            <a:ext cx="3162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67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F5C78A-4104-C249-8D76-393910E94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" t="1986" r="3210"/>
          <a:stretch/>
        </p:blipFill>
        <p:spPr>
          <a:xfrm>
            <a:off x="5371134" y="1158410"/>
            <a:ext cx="3643498" cy="3088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3FA56-FB1B-2D42-858F-DC37BE1A2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" t="1233" r="22248"/>
          <a:stretch/>
        </p:blipFill>
        <p:spPr>
          <a:xfrm>
            <a:off x="129369" y="1366032"/>
            <a:ext cx="5241766" cy="24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4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Autopilot V2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236686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Emojinator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FC72E-76CE-DD4A-8819-E7C7DB3C5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5"/>
          <a:stretch/>
        </p:blipFill>
        <p:spPr>
          <a:xfrm>
            <a:off x="381947" y="1676952"/>
            <a:ext cx="4502730" cy="2131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EFA180-C350-524F-9A2F-382162A1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05" y="746650"/>
            <a:ext cx="2217745" cy="2076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67B289-ADB7-EA4F-A2BA-BCD706252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928" y="2977273"/>
            <a:ext cx="2051097" cy="2076009"/>
          </a:xfrm>
          <a:prstGeom prst="rect">
            <a:avLst/>
          </a:prstGeom>
        </p:spPr>
      </p:pic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C59DB902-F657-D145-8B00-76FA5D333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1572" y="746650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Image generator for Data Augmentation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9039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FB491-951C-F546-9A1F-E6CFDC9F6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8"/>
          <a:stretch/>
        </p:blipFill>
        <p:spPr>
          <a:xfrm>
            <a:off x="413469" y="275589"/>
            <a:ext cx="3021494" cy="1664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4EB95-639D-5844-AD1A-F74697C70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"/>
          <a:stretch/>
        </p:blipFill>
        <p:spPr>
          <a:xfrm>
            <a:off x="3582065" y="568363"/>
            <a:ext cx="4683318" cy="1078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075E7-88D4-DE46-9619-7C830634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8" y="2221201"/>
            <a:ext cx="8521809" cy="26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33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8E37C6-0776-384A-9C04-13F0287A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6" y="249790"/>
            <a:ext cx="3310324" cy="1539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CB40D-7DE0-2F45-9426-723D2AF63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53" y="268370"/>
            <a:ext cx="1710591" cy="1717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64365-F865-F047-AE30-02C674D71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951" y="3539563"/>
            <a:ext cx="1551065" cy="1577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C3C74-2F56-654E-9C38-4225D3102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036" y="2468383"/>
            <a:ext cx="1658662" cy="1672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DC088-CF6B-BA4B-8E75-C79C8A1DA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3553" y="2439842"/>
            <a:ext cx="1679967" cy="1700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8467BC-4ADC-B143-94E8-7028911A3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34" y="3539564"/>
            <a:ext cx="1551065" cy="1577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E9C776-8F83-1B43-BC94-89B80E5828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2810" y="1870813"/>
            <a:ext cx="1551064" cy="16165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C41B42-7BCF-2544-9020-BAD69F3AF2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252" y="1872222"/>
            <a:ext cx="1652031" cy="16724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7520BE-E772-6747-836D-F1E7074E3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1106" y="268370"/>
            <a:ext cx="1710591" cy="17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9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Tania’s Story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874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5088F4-1B66-3445-9697-C894CF187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404023"/>
            <a:ext cx="4858357" cy="3227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49976-EB7D-454A-BDD2-443B77C44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0" t="1924" r="4898" b="2611"/>
          <a:stretch/>
        </p:blipFill>
        <p:spPr>
          <a:xfrm>
            <a:off x="5343277" y="450283"/>
            <a:ext cx="3593990" cy="2323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E770C4-1BEF-0540-8A96-8618932163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8" t="715" r="1379" b="2458"/>
          <a:stretch/>
        </p:blipFill>
        <p:spPr>
          <a:xfrm>
            <a:off x="5402911" y="2773512"/>
            <a:ext cx="3403158" cy="22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0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4">
            <a:extLst>
              <a:ext uri="{FF2B5EF4-FFF2-40B4-BE49-F238E27FC236}">
                <a16:creationId xmlns:a16="http://schemas.microsoft.com/office/drawing/2014/main" id="{396B9D94-C936-684E-B17D-D634D2D33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Emojinator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85303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Malaria Detection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4E51D-8E7F-9A44-BF98-05B1A93A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0" y="592036"/>
            <a:ext cx="8523760" cy="1636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28E4C-6E96-0E48-AE27-A9829BFB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7" y="2412037"/>
            <a:ext cx="2060830" cy="2433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F431C-F5D8-CB45-9BA9-B4E30A757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777" y="2412037"/>
            <a:ext cx="2149813" cy="2183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424332-3839-BB4E-8424-D9AA4BDF7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647" y="2571750"/>
            <a:ext cx="2088990" cy="2172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27DDA-1148-2748-A75E-5B0236D04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637" y="2622937"/>
            <a:ext cx="1718601" cy="21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98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Filtering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63605-C082-504B-9CF7-9E1CAC5A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5" y="604434"/>
            <a:ext cx="8523798" cy="15126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740D6F-5F4E-CC42-AAF8-F358C7F88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51" y="2313830"/>
            <a:ext cx="2063024" cy="2452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152BF7-53D4-C643-9CC7-C463E8DB7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213" y="2408072"/>
            <a:ext cx="2064022" cy="22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50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Filtering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9A5B-1950-7E44-A224-1D7958A7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5" y="750585"/>
            <a:ext cx="8572767" cy="1322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0452D2-A389-FA42-A62B-DF2589D1C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0" y="2302432"/>
            <a:ext cx="2322429" cy="2639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F49D4-6098-724A-B089-35BDEFFEB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872" y="2236849"/>
            <a:ext cx="2450255" cy="27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49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DeepSign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37828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Normalization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BF34354-E2B6-4F4D-A1C2-6EB792BBD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1947" y="800983"/>
            <a:ext cx="8520600" cy="817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200" dirty="0"/>
              <a:t>Normalization is a technique often applied as part of data preparation for machine learning. The goal of normalization is to change the values of numeric columns in the dataset to a common scale, without distorting differences in the ranges of values</a:t>
            </a:r>
            <a:r>
              <a:rPr lang="en-US" sz="1200" dirty="0">
                <a:latin typeface="Google Sans"/>
                <a:sym typeface="Google Sans"/>
              </a:rPr>
              <a:t>.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CCC09B-3F7E-B24F-BE31-04D7DBA4B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7" r="6967" b="8910"/>
          <a:stretch/>
        </p:blipFill>
        <p:spPr>
          <a:xfrm>
            <a:off x="381947" y="1618188"/>
            <a:ext cx="4448014" cy="173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E8D158-C1B9-EA4A-A4D9-29498D71B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9" t="1" r="597" b="1064"/>
          <a:stretch/>
        </p:blipFill>
        <p:spPr>
          <a:xfrm>
            <a:off x="4829961" y="2571750"/>
            <a:ext cx="2564971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B62098-C5A7-9C4A-930D-776FA00AC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-1" r="3429" b="229"/>
          <a:stretch/>
        </p:blipFill>
        <p:spPr>
          <a:xfrm>
            <a:off x="535810" y="59811"/>
            <a:ext cx="5437667" cy="5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7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863EE-F08F-AC49-8169-15ABA3E3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1"/>
          <a:stretch/>
        </p:blipFill>
        <p:spPr>
          <a:xfrm>
            <a:off x="484053" y="46869"/>
            <a:ext cx="4839615" cy="509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0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D6C0D-82F1-F046-9555-F30B2434F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6" b="-922"/>
          <a:stretch/>
        </p:blipFill>
        <p:spPr>
          <a:xfrm>
            <a:off x="464948" y="46607"/>
            <a:ext cx="4821407" cy="50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66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7343</TotalTime>
  <Words>230</Words>
  <Application>Microsoft Macintosh PowerPoint</Application>
  <PresentationFormat>On-screen Show (16:9)</PresentationFormat>
  <Paragraphs>154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Google Sans</vt:lpstr>
      <vt:lpstr>Simple Light</vt:lpstr>
      <vt:lpstr>Improving efficiency for Deep Networks</vt:lpstr>
      <vt:lpstr>Acknowledgement</vt:lpstr>
      <vt:lpstr>Akshay Bahadur</vt:lpstr>
      <vt:lpstr>Agenda</vt:lpstr>
      <vt:lpstr>Tania’s Story</vt:lpstr>
      <vt:lpstr>Normalization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Optimizers</vt:lpstr>
      <vt:lpstr>PowerPoint Presentation</vt:lpstr>
      <vt:lpstr>PowerPoint Presentation</vt:lpstr>
      <vt:lpstr>Activation</vt:lpstr>
      <vt:lpstr>PowerPoint Presentation</vt:lpstr>
      <vt:lpstr>Advanced Activation</vt:lpstr>
      <vt:lpstr>PowerPoint Presentation</vt:lpstr>
      <vt:lpstr>Focal Loss instead of categorical loss</vt:lpstr>
      <vt:lpstr>PowerPoint Presentation</vt:lpstr>
      <vt:lpstr>Learning Rate Decay with Adam</vt:lpstr>
      <vt:lpstr>PowerPoint Presentation</vt:lpstr>
      <vt:lpstr>EMNIST</vt:lpstr>
      <vt:lpstr>DigiEncoder</vt:lpstr>
      <vt:lpstr>Network Architecture Optimization</vt:lpstr>
      <vt:lpstr>PowerPoint Presentation</vt:lpstr>
      <vt:lpstr>PowerPoint Presentation</vt:lpstr>
      <vt:lpstr>PowerPoint Presentation</vt:lpstr>
      <vt:lpstr>PowerPoint Presentation</vt:lpstr>
      <vt:lpstr>Autopilot research paper by NVIDIA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Autopilot V2</vt:lpstr>
      <vt:lpstr>Emojinator</vt:lpstr>
      <vt:lpstr>PowerPoint Presentation</vt:lpstr>
      <vt:lpstr>PowerPoint Presentation</vt:lpstr>
      <vt:lpstr>PowerPoint Presentation</vt:lpstr>
      <vt:lpstr>Emojinator</vt:lpstr>
      <vt:lpstr>Malaria Detection</vt:lpstr>
      <vt:lpstr>PowerPoint Presentation</vt:lpstr>
      <vt:lpstr>PowerPoint Presentation</vt:lpstr>
      <vt:lpstr>DeepSign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Minimizing CPU Utilization for Deep Networks</dc:title>
  <cp:lastModifiedBy>Akshay Bahadur</cp:lastModifiedBy>
  <cp:revision>74</cp:revision>
  <dcterms:modified xsi:type="dcterms:W3CDTF">2019-08-23T16:34:14Z</dcterms:modified>
</cp:coreProperties>
</file>